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4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164B6C-6BD5-4338-CC39-8FD0E7C10A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666F33-5D7F-CED5-0032-825CA4742A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889DF-2D34-4DF5-85B5-784A33F35BE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9B56E-84A5-2A71-9F78-929BF7E1CE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DB5798-C2FF-D474-C25E-B8B029F979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5A24A-A137-48BE-ACD5-C43D82196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7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2E13A-44DD-447B-B2CD-2A21A6ECC467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D35F5-1787-4A6C-BF8B-6C6EFCDB3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481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16C9-746A-4404-99D7-F90E1209FC24}" type="datetime1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A871-8547-468D-8A9E-8F91D90C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6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579F-C222-4CFD-A8A9-25EFCD7CF171}" type="datetime1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A871-8547-468D-8A9E-8F91D90C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2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2CDD-C30D-4CA7-8358-3A04F093F810}" type="datetime1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A871-8547-468D-8A9E-8F91D90C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2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ED0B-CC93-413C-A9F2-7184E2B4F487}" type="datetime1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A871-8547-468D-8A9E-8F91D90C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0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8D66-635F-41DE-8F3D-8D19A8C1C321}" type="datetime1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A871-8547-468D-8A9E-8F91D90C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0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F284-D3DB-4998-8107-394CF143695A}" type="datetime1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A871-8547-468D-8A9E-8F91D90C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1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4E47-48C8-455D-B465-FECEC2A2B589}" type="datetime1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A871-8547-468D-8A9E-8F91D90C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4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6ACF-45D8-4ACE-B356-9BDCA8541C37}" type="datetime1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A871-8547-468D-8A9E-8F91D90C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31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35FA-6C8C-41A6-9322-AF6BDD522F58}" type="datetime1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A871-8547-468D-8A9E-8F91D90C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0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7008-15B5-4DD4-9115-56261BC866B4}" type="datetime1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A871-8547-468D-8A9E-8F91D90C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3EFD-3A6D-4E63-9581-B0D06487C60D}" type="datetime1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A871-8547-468D-8A9E-8F91D90C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8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AD036-F498-4530-999E-58CE0FC69CF9}" type="datetime1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9A871-8547-468D-8A9E-8F91D90C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0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DD7A6E-2BD6-752F-5424-887B9A2F4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765" y="2920034"/>
            <a:ext cx="2471065" cy="17749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1AC2E7-8DFB-B43D-A5D4-6C41EA401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126" y="127001"/>
            <a:ext cx="8708572" cy="1089132"/>
          </a:xfrm>
        </p:spPr>
        <p:txBody>
          <a:bodyPr>
            <a:normAutofit fontScale="90000"/>
          </a:bodyPr>
          <a:lstStyle/>
          <a:p>
            <a:r>
              <a:rPr lang="en-US" sz="5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CALL FOR ACTION – STAND UP AGAINST SWEETSPIRE!</a:t>
            </a:r>
            <a:endParaRPr lang="en-US" sz="5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38CF7C-3626-39DD-89AF-8E7C22B22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370" y="4840188"/>
            <a:ext cx="5270625" cy="1915884"/>
          </a:xfrm>
        </p:spPr>
        <p:txBody>
          <a:bodyPr>
            <a:normAutofit fontScale="55000" lnSpcReduction="20000"/>
          </a:bodyPr>
          <a:lstStyle/>
          <a:p>
            <a:pPr marL="342900" indent="-342900" algn="l">
              <a:lnSpc>
                <a:spcPct val="107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3200" kern="100" dirty="0">
                <a:ea typeface="Calibri Light" panose="020F0302020204030204" pitchFamily="34" charset="0"/>
                <a:cs typeface="Calibri Light" panose="020F0302020204030204" pitchFamily="34" charset="0"/>
              </a:rPr>
              <a:t>Increased Traffic and Congestion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3200" kern="100" dirty="0">
                <a:ea typeface="Calibri Light" panose="020F0302020204030204" pitchFamily="34" charset="0"/>
                <a:cs typeface="Calibri Light" panose="020F0302020204030204" pitchFamily="34" charset="0"/>
              </a:rPr>
              <a:t>Towing Services and Increased HOA Dues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3200" kern="100" dirty="0">
                <a:ea typeface="Calibri Light" panose="020F0302020204030204" pitchFamily="34" charset="0"/>
                <a:cs typeface="Calibri Light" panose="020F0302020204030204" pitchFamily="34" charset="0"/>
              </a:rPr>
              <a:t>Overcrowded Schools/Buses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3200" kern="100" dirty="0">
                <a:ea typeface="Calibri Light" panose="020F0302020204030204" pitchFamily="34" charset="0"/>
                <a:cs typeface="Calibri Light" panose="020F0302020204030204" pitchFamily="34" charset="0"/>
              </a:rPr>
              <a:t>Inadequate Parking Accommodations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3200" kern="100" dirty="0">
                <a:ea typeface="Calibri Light" panose="020F0302020204030204" pitchFamily="34" charset="0"/>
                <a:cs typeface="Calibri Light" panose="020F0302020204030204" pitchFamily="34" charset="0"/>
              </a:rPr>
              <a:t>Strain on Existing Facilities/Infrastructure/Services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en-US" sz="3200" kern="100" dirty="0">
                <a:ea typeface="Calibri Light" panose="020F0302020204030204" pitchFamily="34" charset="0"/>
                <a:cs typeface="Calibri Light" panose="020F0302020204030204" pitchFamily="34" charset="0"/>
              </a:rPr>
              <a:t>Loss of Community Character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51D42D-C515-F280-B6A8-E27C1F824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565" y="4694985"/>
            <a:ext cx="2106265" cy="19901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402231-D4AF-EFD7-AD0B-7D2F3FD806D4}"/>
              </a:ext>
            </a:extLst>
          </p:cNvPr>
          <p:cNvSpPr txBox="1"/>
          <p:nvPr/>
        </p:nvSpPr>
        <p:spPr>
          <a:xfrm>
            <a:off x="367198" y="2832937"/>
            <a:ext cx="6061167" cy="186204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300" b="1" dirty="0"/>
              <a:t>SAVE THE DATE: MAY 7, 2025</a:t>
            </a:r>
          </a:p>
          <a:p>
            <a:r>
              <a:rPr lang="en-US" sz="2300" b="1" dirty="0"/>
              <a:t>TIME: 		         7:00 PM</a:t>
            </a:r>
          </a:p>
          <a:p>
            <a:r>
              <a:rPr lang="en-US" sz="2300" b="1" dirty="0"/>
              <a:t>LOCATION:         1 COUNTY COMPLEX COURT</a:t>
            </a:r>
          </a:p>
          <a:p>
            <a:r>
              <a:rPr lang="en-US" sz="2300" b="1" dirty="0"/>
              <a:t>		               WOODBRIDGE, VA 22192</a:t>
            </a:r>
          </a:p>
          <a:p>
            <a:r>
              <a:rPr lang="en-US" sz="2300" dirty="0"/>
              <a:t>(Just Across the Street from the Community)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2D78C4-2F95-4ECB-E81C-19F8ECD7DB77}"/>
              </a:ext>
            </a:extLst>
          </p:cNvPr>
          <p:cNvSpPr txBox="1"/>
          <p:nvPr/>
        </p:nvSpPr>
        <p:spPr>
          <a:xfrm>
            <a:off x="540530" y="1030653"/>
            <a:ext cx="74881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WE NEED YOUR HELP:  </a:t>
            </a:r>
          </a:p>
          <a:p>
            <a:r>
              <a:rPr lang="en-US" sz="2500" dirty="0"/>
              <a:t>Your presence is NEEDED to support your community.    We NEED commercial retail, not more residents</a:t>
            </a:r>
          </a:p>
        </p:txBody>
      </p:sp>
    </p:spTree>
    <p:extLst>
      <p:ext uri="{BB962C8B-B14F-4D97-AF65-F5344CB8AC3E}">
        <p14:creationId xmlns:p14="http://schemas.microsoft.com/office/powerpoint/2010/main" val="2432561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3985</TotalTime>
  <Words>98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COMMUNITY CALL FOR ACTION – STAND UP AGAINST SWEETSPIRE!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CALL FOR ACTION – STAND UP AGAINST SWEETSPIRE!</dc:title>
  <dc:creator>Prince William County Center</dc:creator>
  <cp:lastModifiedBy>Prince William County Center</cp:lastModifiedBy>
  <cp:revision>6</cp:revision>
  <cp:lastPrinted>2025-04-25T17:08:12Z</cp:lastPrinted>
  <dcterms:created xsi:type="dcterms:W3CDTF">2023-09-08T20:45:37Z</dcterms:created>
  <dcterms:modified xsi:type="dcterms:W3CDTF">2025-04-25T17:08:13Z</dcterms:modified>
</cp:coreProperties>
</file>