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0" d="100"/>
          <a:sy n="110" d="100"/>
        </p:scale>
        <p:origin x="492" y="11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3F22EE-7E7C-3DAF-A033-F28FF925504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0018049-2115-542A-3963-C6BF6B068DE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2F01932-0ABF-EA7E-1922-13032ECC92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6F3FBF-85BE-47DD-A5DD-66BFCFC9299C}" type="datetimeFigureOut">
              <a:rPr lang="en-US" smtClean="0"/>
              <a:t>9/8/2023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DCDF905-45E5-71F2-44CE-E271F70082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1F7BBF9-9A48-A4F8-7D24-F3EE408A7D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39A871-8547-468D-8A9E-8F91D90C8A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13645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C79B71-EC62-26D9-663E-51CEEA2444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32AC102-AF9E-164E-708D-0675F2588D1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FE9BCF3-7317-77F2-B308-E6000C6F00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6F3FBF-85BE-47DD-A5DD-66BFCFC9299C}" type="datetimeFigureOut">
              <a:rPr lang="en-US" smtClean="0"/>
              <a:t>9/8/2023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3E9F27A-649F-B985-B9DE-5F746B9C28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0B6DD5C-5CD1-FC8D-1167-8EDD570500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39A871-8547-468D-8A9E-8F91D90C8A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43359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8D19A7D-C4EA-E0A5-B910-3FEF8552780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A9081CD-DCCE-C626-3AB5-D941D07B784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9B28317-A22C-5B8F-64CA-DE974D7E81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6F3FBF-85BE-47DD-A5DD-66BFCFC9299C}" type="datetimeFigureOut">
              <a:rPr lang="en-US" smtClean="0"/>
              <a:t>9/8/2023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4EFEA9E-1FB8-569E-555C-D309CD7FA4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42F2A8B-4AA5-93BD-D302-B2B8FB6EB9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39A871-8547-468D-8A9E-8F91D90C8A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18200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95EA86-CEFA-73E9-9A70-953250CA7C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E6F6452-D0CB-1EE9-F87E-2EEF6BB319E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9A51EB9-DEE3-CB7A-81EE-F6FDAC8289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6F3FBF-85BE-47DD-A5DD-66BFCFC9299C}" type="datetimeFigureOut">
              <a:rPr lang="en-US" smtClean="0"/>
              <a:t>9/8/2023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28422C2-BCC5-4069-0EAA-9195651293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4E4D6FC-036D-7180-4A77-902CD95C0A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39A871-8547-468D-8A9E-8F91D90C8A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93229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DA9FBA-342E-0A8B-5C89-4F04089E28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D753EE1-87A5-C078-B824-B869DAE39AA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FCC7E3E-816B-5CF8-9263-9DAEC5271C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6F3FBF-85BE-47DD-A5DD-66BFCFC9299C}" type="datetimeFigureOut">
              <a:rPr lang="en-US" smtClean="0"/>
              <a:t>9/8/2023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57F3C72-FD13-B067-179D-F0C03D4EE4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6AF3927-4885-649F-0E34-984E3B530D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39A871-8547-468D-8A9E-8F91D90C8A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30611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3A55EC-3B99-D2DF-2FFB-D19E1C796A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86920A4-EEFA-4896-2EDA-D585BF95676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9A7FC3E-3013-A925-094A-5BA0A838F46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252F73E-90B1-C75E-B663-5E780AA98C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6F3FBF-85BE-47DD-A5DD-66BFCFC9299C}" type="datetimeFigureOut">
              <a:rPr lang="en-US" smtClean="0"/>
              <a:t>9/8/2023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10CDEBE-1AA1-228A-4E76-FBB5781F70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71BE4BE-C140-7B46-753A-C0766105AE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39A871-8547-468D-8A9E-8F91D90C8A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68375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CA588F-2E56-B1D7-F158-CE7C45763C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F9A9ECA-57ED-2DD7-3E23-60ADDB46F79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5DFC6A4-1DD3-6BDD-5848-B4086351793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F139CE8-E7B4-4312-8B03-19D7EDE4A9B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125713D-415B-7C9A-0804-5D9769FA062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CBCE484-7561-1A2E-E76C-24FDBF95A3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6F3FBF-85BE-47DD-A5DD-66BFCFC9299C}" type="datetimeFigureOut">
              <a:rPr lang="en-US" smtClean="0"/>
              <a:t>9/8/2023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63B7423-178A-01E0-0210-413B2059BC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78ED427-8D1E-DE0E-3D77-7ED0FF00FF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39A871-8547-468D-8A9E-8F91D90C8A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90672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FBF011-D071-7E6C-71C9-F17A1F8749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C7A6F9D-7A75-6E47-AB92-829109E01A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6F3FBF-85BE-47DD-A5DD-66BFCFC9299C}" type="datetimeFigureOut">
              <a:rPr lang="en-US" smtClean="0"/>
              <a:t>9/8/2023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7188765-0DC7-392A-8140-796DC122B3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B57CFB1-C2E3-85CB-B69A-10730FD623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39A871-8547-468D-8A9E-8F91D90C8A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89533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4AE04CD-F7BD-78F8-4EBF-CE3A3E70D5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6F3FBF-85BE-47DD-A5DD-66BFCFC9299C}" type="datetimeFigureOut">
              <a:rPr lang="en-US" smtClean="0"/>
              <a:t>9/8/2023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F3C8116-8E2B-11E5-8715-979AC11EE0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7028D1C-D56F-D6C5-EEDC-A2799EAA47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39A871-8547-468D-8A9E-8F91D90C8A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22758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804A8D-3840-AAC3-7A8E-CDDBC72547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9EF7184-5B24-F2AD-6A41-A1872ED15D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2660D24-A05E-9AF5-447B-16B1EE987A5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B727420-0323-FCB6-BF01-07E9F51767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6F3FBF-85BE-47DD-A5DD-66BFCFC9299C}" type="datetimeFigureOut">
              <a:rPr lang="en-US" smtClean="0"/>
              <a:t>9/8/2023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376300A-7A39-FFBC-C401-0F454C96AF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4CEB49C-0F94-E81F-F014-78CDAF74E7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39A871-8547-468D-8A9E-8F91D90C8A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01414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3F55A0-0CCF-D93E-9880-D80493DF68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6E2006A-6008-9600-E63C-F9FD991D341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4214AB5-AB5F-8E3B-ED13-DCD60BA7F98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B5F9527-DAAB-127C-C94D-CD6CD0C96B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6F3FBF-85BE-47DD-A5DD-66BFCFC9299C}" type="datetimeFigureOut">
              <a:rPr lang="en-US" smtClean="0"/>
              <a:t>9/8/2023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C1B54F8-608C-A47D-D31B-E176F3231E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F584ACC-4C44-D1B3-A319-5BBB27BFF3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39A871-8547-468D-8A9E-8F91D90C8A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45803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6A7CCE1-0712-2D17-2A51-B2E108927C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05B128B-6D65-1F0C-08EB-3CFA00C04EA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63CF814-5B18-1650-B2BD-E94D53370A1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6F3FBF-85BE-47DD-A5DD-66BFCFC9299C}" type="datetimeFigureOut">
              <a:rPr lang="en-US" smtClean="0"/>
              <a:t>9/8/2023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88E4C90-87B6-C4FB-E872-E5AD3846A49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4118BCE-1B38-9D26-3983-2465119EB60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39A871-8547-468D-8A9E-8F91D90C8A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20243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4BDD7A6E-2BD6-752F-5424-887B9A2F40C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66668" y="1315604"/>
            <a:ext cx="3462866" cy="2487356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11AC2E7-8DFB-B43D-A5D4-6C41EA40176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88533" y="0"/>
            <a:ext cx="9144000" cy="1456267"/>
          </a:xfrm>
        </p:spPr>
        <p:txBody>
          <a:bodyPr>
            <a:normAutofit fontScale="90000"/>
          </a:bodyPr>
          <a:lstStyle/>
          <a:p>
            <a:r>
              <a:rPr lang="en-US" sz="50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COMMUNITY CALL FOR ACTION – STAND UP AGAINST SWEETSPIRE!</a:t>
            </a:r>
            <a:endParaRPr lang="en-US" sz="5000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A38CF7C-3626-39DD-89AF-8E7C22B228E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77799" y="1497475"/>
            <a:ext cx="9296401" cy="3476097"/>
          </a:xfrm>
        </p:spPr>
        <p:txBody>
          <a:bodyPr>
            <a:normAutofit fontScale="25000" lnSpcReduction="20000"/>
          </a:bodyPr>
          <a:lstStyle/>
          <a:p>
            <a:pPr marL="342900" marR="0" lvl="0" indent="-342900" algn="l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arenR"/>
            </a:pPr>
            <a:r>
              <a:rPr lang="en-US" sz="140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Potential Decrease in Property Value</a:t>
            </a:r>
          </a:p>
          <a:p>
            <a:pPr marL="342900" marR="0" lvl="0" indent="-342900" algn="l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arenR"/>
            </a:pPr>
            <a:r>
              <a:rPr lang="en-US" sz="140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Increased Traffic and Congestion</a:t>
            </a:r>
          </a:p>
          <a:p>
            <a:pPr marL="342900" marR="0" lvl="0" indent="-342900" algn="l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arenR"/>
            </a:pPr>
            <a:r>
              <a:rPr lang="en-US" sz="140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Towing Services and Increased HOA Dues</a:t>
            </a:r>
          </a:p>
          <a:p>
            <a:pPr marL="342900" marR="0" lvl="0" indent="-342900" algn="l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arenR"/>
            </a:pPr>
            <a:r>
              <a:rPr lang="en-US" sz="140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Overcrowded Schools</a:t>
            </a:r>
          </a:p>
          <a:p>
            <a:pPr marL="342900" marR="0" lvl="0" indent="-342900" algn="l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arenR"/>
            </a:pPr>
            <a:r>
              <a:rPr lang="en-US" sz="140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Poor Parking Accommodations</a:t>
            </a:r>
          </a:p>
          <a:p>
            <a:pPr marL="342900" marR="0" lvl="0" indent="-342900" algn="l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arenR"/>
            </a:pPr>
            <a:r>
              <a:rPr lang="en-US" sz="140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Strain on Existing Facilities and Infrastructure</a:t>
            </a:r>
          </a:p>
          <a:p>
            <a:pPr marL="342900" marR="0" lvl="0" indent="-342900" algn="l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+mj-lt"/>
              <a:buAutoNum type="arabicParenR"/>
            </a:pPr>
            <a:r>
              <a:rPr lang="en-US" sz="140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Loss of Community Character</a:t>
            </a:r>
          </a:p>
          <a:p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A51D42D-C515-F280-B6A8-E27C1F824CD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30734" y="3802960"/>
            <a:ext cx="3098800" cy="292804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36402231-D4AF-EFD7-AD0B-7D2F3FD806D4}"/>
              </a:ext>
            </a:extLst>
          </p:cNvPr>
          <p:cNvSpPr txBox="1"/>
          <p:nvPr/>
        </p:nvSpPr>
        <p:spPr>
          <a:xfrm>
            <a:off x="1066800" y="4787995"/>
            <a:ext cx="6527800" cy="2015936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2500" b="1" dirty="0"/>
              <a:t>SAVE THE DATE:  SEPTEMBER 13, 2023</a:t>
            </a:r>
          </a:p>
          <a:p>
            <a:r>
              <a:rPr lang="en-US" sz="2500" b="1" dirty="0"/>
              <a:t>TIME: 		      7:00 PM</a:t>
            </a:r>
          </a:p>
          <a:p>
            <a:r>
              <a:rPr lang="en-US" sz="2500" b="1" dirty="0"/>
              <a:t>LOCATION:  	     1 COUNTY COMPLEX COURT</a:t>
            </a:r>
          </a:p>
          <a:p>
            <a:r>
              <a:rPr lang="en-US" sz="2500" b="1" dirty="0"/>
              <a:t>		     WOODBRIDGE, VA 22192</a:t>
            </a:r>
          </a:p>
          <a:p>
            <a:r>
              <a:rPr lang="en-US" sz="2500" dirty="0"/>
              <a:t>(just Across the Street from the Community)</a:t>
            </a:r>
          </a:p>
        </p:txBody>
      </p:sp>
    </p:spTree>
    <p:extLst>
      <p:ext uri="{BB962C8B-B14F-4D97-AF65-F5344CB8AC3E}">
        <p14:creationId xmlns:p14="http://schemas.microsoft.com/office/powerpoint/2010/main" val="243256161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3898</TotalTime>
  <Words>79</Words>
  <Application>Microsoft Office PowerPoint</Application>
  <PresentationFormat>Widescreen</PresentationFormat>
  <Paragraphs>13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 Theme</vt:lpstr>
      <vt:lpstr>COMMUNITY CALL FOR ACTION – STAND UP AGAINST SWEETSPIRE!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COMMUNITY CALL FOR ACTION – STAND UP AGAINST SWEETSPIRE!</dc:title>
  <dc:creator>Prince William County Center</dc:creator>
  <cp:lastModifiedBy>Prince William County Center</cp:lastModifiedBy>
  <cp:revision>1</cp:revision>
  <cp:lastPrinted>2023-09-08T20:59:31Z</cp:lastPrinted>
  <dcterms:created xsi:type="dcterms:W3CDTF">2023-09-08T20:45:37Z</dcterms:created>
  <dcterms:modified xsi:type="dcterms:W3CDTF">2023-09-11T13:44:12Z</dcterms:modified>
</cp:coreProperties>
</file>